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1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EC1197-39E0-4AFD-B621-D067813A7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F04524-C5EE-469A-BBD6-4C031E3B4D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CA6AD4-401B-404A-9345-B56CE744F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722825-84A8-4072-A9AF-AF3163E9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671DDE-F438-488D-BB38-B1573B836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84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0EC17-3B40-41CB-8159-847BB5C63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027E14-1047-4AD4-9D27-660341A8B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0E3D94-2E8A-4DD6-9354-F8B6472D7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4C52A9-4D85-48F1-9F71-4DBCF882A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172B5A-2E44-42C6-BC35-21584B00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10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8214C09-E2E9-4404-A048-A4BFA8AD0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CC8A67-36B6-4E4F-AC01-A1D6C7871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9265E-62B2-4A14-BE3E-61FD2EEB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4B5432-9031-4599-AB67-3EAFAD44C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EEBD68-E5D7-4C0C-986C-BEC7B17D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99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B38CDA-BCF3-42F9-A747-B9879AFE7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747379-8BE7-4925-8319-C78E3601E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D83ED4-D757-4C8C-8846-C41D5FD4F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0CF868-092B-4EAF-A007-FE654312E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A897C2-B92E-4387-8BFB-CA29C8B4C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60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2D6122-3A59-4D66-8067-A135616BB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2890B7-8788-434C-8B06-44F1DFD17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17982B-DCC2-4388-A02F-8DB0A8A3E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03E9F2-1229-4926-8C37-E059F837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1E9F1C-809F-4FAF-BD2C-D61E9E5D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48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D72599-3B03-4553-BC0E-7340FA7B5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4B1486-0B17-45F6-8EB5-1F5F55D70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F559F6-FCB7-41F3-97FA-80934D07E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6578D2-E875-4413-89DE-797B341C9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139904-8A3C-4D95-859A-976B6BCDB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B287DB-BCFF-40EF-8892-ED4961E3E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15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417EC2-8CFD-444F-93D9-B24E555B7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32B33A-C752-49DA-BAF1-CAC83808E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81F217-FD85-437E-A1A4-49B1D527B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AD4368-33F6-4040-8B00-0ECA65943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6E36F64-F93C-4524-8BA2-C0DC5FE2C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A8F575A-1058-493F-8166-F5763DF3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0AFE3D5-586A-498C-9150-5ED12A448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FB663E4-53A8-4BC6-8BBF-ED404C50E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349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185CC-A793-4F30-8A97-4B8950C89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6BDA06-11F1-4658-AD41-8ACC56C41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7DFC4C-2E84-4B94-94E5-6F6D51F2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39FB473-F0B3-485C-8EBB-906F394BD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62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95F2582-5F08-4A5A-B11A-9D49B704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0930931-9DE4-425C-8C09-9A5F97507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70CE77-29E1-4BD2-812A-6443B9795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926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20EE56-D46A-4C15-BC52-465922931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FF065C-F2D6-4475-8239-A4D772B89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EB9FB1-145C-4D67-898A-11516888C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DF2C9E-D4DB-4247-A2A1-6BAACA21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09D6B2-04A6-4F3C-97DF-0B3EEADE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7C93D3-B77C-4E61-846B-F66335C11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25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126D65-D335-48D4-ADCD-95D18998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F4B663-F317-4B0D-9016-C65AB849A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3C9896-7770-4C00-B2F6-FA0CFD234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0B5E14-13CC-41F7-8B93-A70FBB2A6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A634F6-69CF-4E3B-B8FD-FDC45090F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A6932F-CBAA-422D-88C2-B8E93B0C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83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FC2C89E-3D7A-4EE5-81F6-92051CC3D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7B1FFC-43EC-4666-85B6-7BDD07987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7689DA-CE74-41E1-9AF1-3101CE52D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2479-D8F8-4F63-85D2-C1103BE43E92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5610C4-53DF-47BA-AF10-2D83F0D35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85F8E1-7800-41D1-9CCC-79523660C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65994-A247-4E3A-B110-3FF9940E1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72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448883" y="490450"/>
            <a:ext cx="11305309" cy="580228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864524" y="955964"/>
            <a:ext cx="7257011" cy="6234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5015" y="1022464"/>
            <a:ext cx="1087304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/>
              <a:t>【COI</a:t>
            </a:r>
            <a:r>
              <a:rPr lang="ja-JP" altLang="en-US" sz="3200" b="1" dirty="0"/>
              <a:t>テンプレートのご利用時の注意点</a:t>
            </a:r>
            <a:r>
              <a:rPr kumimoji="1" lang="en-US" altLang="ja-JP" sz="3200" b="1" dirty="0"/>
              <a:t>】</a:t>
            </a:r>
          </a:p>
          <a:p>
            <a:endParaRPr lang="en-US" altLang="ja-JP" sz="2000" dirty="0"/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・</a:t>
            </a:r>
            <a:r>
              <a:rPr kumimoji="1" lang="ja-JP" altLang="en-US" sz="2000" b="1" dirty="0"/>
              <a:t>利益相反が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ない</a:t>
            </a:r>
            <a:r>
              <a:rPr kumimoji="1" lang="ja-JP" altLang="en-US" sz="2000" b="1" dirty="0"/>
              <a:t>場合</a:t>
            </a:r>
            <a:r>
              <a:rPr kumimoji="1" lang="ja-JP" altLang="en-US" sz="2000" dirty="0"/>
              <a:t>は、スライド左上に　　　　　　　　こちらのマークがあるものを</a:t>
            </a:r>
            <a:endParaRPr kumimoji="1" lang="en-US" altLang="ja-JP" sz="2000" dirty="0"/>
          </a:p>
          <a:p>
            <a:r>
              <a:rPr lang="ja-JP" altLang="en-US" sz="2000" dirty="0"/>
              <a:t>　</a:t>
            </a:r>
            <a:r>
              <a:rPr kumimoji="1" lang="ja-JP" altLang="en-US" sz="2000" dirty="0"/>
              <a:t>ご利用ください。</a:t>
            </a:r>
            <a:endParaRPr kumimoji="1" lang="en-US" altLang="ja-JP" sz="2000" dirty="0"/>
          </a:p>
          <a:p>
            <a:r>
              <a:rPr lang="ja-JP" altLang="en-US" sz="2000" dirty="0"/>
              <a:t>　なお、テンプレート内赤字で表示している部分は、記載に際する説明となっております。</a:t>
            </a:r>
            <a:endParaRPr lang="en-US" altLang="ja-JP" sz="2000" dirty="0"/>
          </a:p>
          <a:p>
            <a:r>
              <a:rPr lang="ja-JP" altLang="en-US" sz="2000" dirty="0"/>
              <a:t>　</a:t>
            </a:r>
            <a:r>
              <a:rPr lang="ja-JP" altLang="en-US" sz="2000" b="1" dirty="0"/>
              <a:t>ご記入時には必ず削除</a:t>
            </a:r>
            <a:r>
              <a:rPr lang="ja-JP" altLang="en-US" sz="2000" dirty="0"/>
              <a:t>してご利用ください。</a:t>
            </a:r>
            <a:endParaRPr lang="en-US" altLang="ja-JP" sz="2000" dirty="0"/>
          </a:p>
          <a:p>
            <a:endParaRPr kumimoji="1"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kumimoji="1" lang="ja-JP" altLang="en-US" sz="2000" dirty="0"/>
              <a:t>・</a:t>
            </a:r>
            <a:r>
              <a:rPr kumimoji="1" lang="ja-JP" altLang="en-US" sz="2000" b="1" dirty="0"/>
              <a:t>利益相反が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ある</a:t>
            </a:r>
            <a:r>
              <a:rPr kumimoji="1" lang="ja-JP" altLang="en-US" sz="2000" b="1" dirty="0"/>
              <a:t>場合</a:t>
            </a:r>
            <a:r>
              <a:rPr kumimoji="1" lang="ja-JP" altLang="en-US" sz="2000" dirty="0"/>
              <a:t>は、スライ</a:t>
            </a:r>
            <a:r>
              <a:rPr lang="ja-JP" altLang="en-US" sz="2000" dirty="0"/>
              <a:t>ド左上に　　　　　　　　こちらのマークがあるものを</a:t>
            </a:r>
            <a:endParaRPr lang="en-US" altLang="ja-JP" sz="2000" dirty="0"/>
          </a:p>
          <a:p>
            <a:r>
              <a:rPr lang="ja-JP" altLang="en-US" sz="2000" dirty="0"/>
              <a:t>　ご利用ください。</a:t>
            </a:r>
            <a:r>
              <a:rPr kumimoji="1" lang="ja-JP" altLang="en-US" sz="2000" dirty="0"/>
              <a:t>　　　　</a:t>
            </a:r>
            <a:endParaRPr kumimoji="1" lang="en-US" altLang="ja-JP" sz="2000" dirty="0"/>
          </a:p>
          <a:p>
            <a:r>
              <a:rPr lang="ja-JP" altLang="en-US" sz="2000" dirty="0"/>
              <a:t>　なお、テンプレート内青字で表示している部分は、記載に際する説明となっております。</a:t>
            </a:r>
            <a:endParaRPr lang="en-US" altLang="ja-JP" sz="2000" dirty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b="1" dirty="0"/>
              <a:t>ご記入時には必ず削除</a:t>
            </a:r>
            <a:r>
              <a:rPr kumimoji="1" lang="ja-JP" altLang="en-US" sz="2000" dirty="0"/>
              <a:t>してご利用ください。　　　　　　　　　　　　　　　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0157" y="2012296"/>
            <a:ext cx="1870719" cy="54425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157" y="4144184"/>
            <a:ext cx="1870719" cy="54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4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80FD368-6651-48DD-9766-BD84D39B5702}"/>
              </a:ext>
            </a:extLst>
          </p:cNvPr>
          <p:cNvSpPr/>
          <p:nvPr/>
        </p:nvSpPr>
        <p:spPr>
          <a:xfrm>
            <a:off x="1216404" y="858416"/>
            <a:ext cx="9638950" cy="29669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7ACC72C-C916-493A-852B-55DFA73DDA4E}"/>
              </a:ext>
            </a:extLst>
          </p:cNvPr>
          <p:cNvSpPr/>
          <p:nvPr/>
        </p:nvSpPr>
        <p:spPr>
          <a:xfrm>
            <a:off x="85792" y="93306"/>
            <a:ext cx="4016870" cy="103081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u="sng" dirty="0">
                <a:solidFill>
                  <a:srgbClr val="FF0000"/>
                </a:solidFill>
              </a:rPr>
              <a:t>※</a:t>
            </a:r>
            <a:r>
              <a:rPr kumimoji="1" lang="ja-JP" altLang="en-US" sz="1400" b="1" u="sng" dirty="0">
                <a:solidFill>
                  <a:srgbClr val="FF0000"/>
                </a:solidFill>
              </a:rPr>
              <a:t>この表示はご記入時に削除してください</a:t>
            </a:r>
            <a:endParaRPr kumimoji="1" lang="en-US" altLang="ja-JP" sz="1400" b="1" u="sng" dirty="0">
              <a:solidFill>
                <a:srgbClr val="FF0000"/>
              </a:solidFill>
            </a:endParaRPr>
          </a:p>
          <a:p>
            <a:pPr algn="ctr"/>
            <a:endParaRPr kumimoji="1" lang="en-US" altLang="ja-JP" sz="700" u="sng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利益相反がない場合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87BD15-E5DE-4824-9634-153122D73E2B}"/>
              </a:ext>
            </a:extLst>
          </p:cNvPr>
          <p:cNvSpPr txBox="1"/>
          <p:nvPr/>
        </p:nvSpPr>
        <p:spPr>
          <a:xfrm>
            <a:off x="2648696" y="1124125"/>
            <a:ext cx="64030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/>
              <a:t>日本歯科衛生学会</a:t>
            </a:r>
            <a:endParaRPr kumimoji="1" lang="en-US" altLang="ja-JP" sz="4400" dirty="0"/>
          </a:p>
          <a:p>
            <a:pPr algn="ctr"/>
            <a:r>
              <a:rPr lang="ja-JP" altLang="en-US" sz="4400" dirty="0"/>
              <a:t>利益相反開示</a:t>
            </a:r>
            <a:endParaRPr kumimoji="1" lang="ja-JP" altLang="en-US" sz="4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B52961-377D-4CCA-9E35-0A34AD870E74}"/>
              </a:ext>
            </a:extLst>
          </p:cNvPr>
          <p:cNvSpPr txBox="1"/>
          <p:nvPr/>
        </p:nvSpPr>
        <p:spPr>
          <a:xfrm>
            <a:off x="2894487" y="2937545"/>
            <a:ext cx="6403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/>
              <a:t>筆頭発表者：　○○　○○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FDC5CA-F168-4C2F-B92E-E5D5A78A400F}"/>
              </a:ext>
            </a:extLst>
          </p:cNvPr>
          <p:cNvSpPr txBox="1"/>
          <p:nvPr/>
        </p:nvSpPr>
        <p:spPr>
          <a:xfrm>
            <a:off x="727044" y="5062840"/>
            <a:ext cx="10737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本演題発表に関連し、開示すべき利益相反関係にある企業などはありません。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6150726" y="2937545"/>
            <a:ext cx="6065065" cy="2203076"/>
            <a:chOff x="6150726" y="2937545"/>
            <a:chExt cx="6065065" cy="2203076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6150726" y="2937545"/>
              <a:ext cx="5837452" cy="2203076"/>
              <a:chOff x="6198499" y="2937546"/>
              <a:chExt cx="5837452" cy="2203076"/>
            </a:xfrm>
          </p:grpSpPr>
          <p:sp>
            <p:nvSpPr>
              <p:cNvPr id="2" name="角丸四角形 1"/>
              <p:cNvSpPr/>
              <p:nvPr/>
            </p:nvSpPr>
            <p:spPr>
              <a:xfrm>
                <a:off x="6198499" y="2937546"/>
                <a:ext cx="2985961" cy="550122"/>
              </a:xfrm>
              <a:prstGeom prst="roundRect">
                <a:avLst/>
              </a:prstGeom>
              <a:noFill/>
              <a:ln w="57150">
                <a:solidFill>
                  <a:srgbClr val="FF00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" name="線吹き出し 1 (枠付き) 2"/>
              <p:cNvSpPr/>
              <p:nvPr/>
            </p:nvSpPr>
            <p:spPr>
              <a:xfrm>
                <a:off x="7957566" y="4304908"/>
                <a:ext cx="4078385" cy="835714"/>
              </a:xfrm>
              <a:prstGeom prst="borderCallout1">
                <a:avLst>
                  <a:gd name="adj1" fmla="val 51627"/>
                  <a:gd name="adj2" fmla="val -198"/>
                  <a:gd name="adj3" fmla="val -98107"/>
                  <a:gd name="adj4" fmla="val -13533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/>
              <p:cNvSpPr/>
              <p:nvPr/>
            </p:nvSpPr>
            <p:spPr>
              <a:xfrm>
                <a:off x="8057765" y="4410101"/>
                <a:ext cx="387798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b="1" dirty="0">
                    <a:solidFill>
                      <a:srgbClr val="FF0000"/>
                    </a:solidFill>
                  </a:rPr>
                  <a:t>フォント・ポイント数は変更せずに</a:t>
                </a:r>
              </a:p>
              <a:p>
                <a:pPr algn="ctr"/>
                <a:r>
                  <a:rPr lang="ja-JP" altLang="en-US" b="1" dirty="0">
                    <a:solidFill>
                      <a:srgbClr val="FF0000"/>
                    </a:solidFill>
                  </a:rPr>
                  <a:t>筆頭発表者氏名</a:t>
                </a:r>
                <a:r>
                  <a:rPr lang="ja-JP" altLang="en-US" dirty="0"/>
                  <a:t>を</a:t>
                </a:r>
                <a:r>
                  <a:rPr lang="ja-JP" altLang="en-US" b="1" dirty="0">
                    <a:solidFill>
                      <a:srgbClr val="FF0000"/>
                    </a:solidFill>
                  </a:rPr>
                  <a:t>フルネームで記載</a:t>
                </a:r>
                <a:endParaRPr lang="en-US" altLang="ja-JP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3" name="正方形/長方形 12"/>
            <p:cNvSpPr/>
            <p:nvPr/>
          </p:nvSpPr>
          <p:spPr>
            <a:xfrm>
              <a:off x="7643706" y="3935575"/>
              <a:ext cx="45720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b="1" u="sng" dirty="0">
                  <a:solidFill>
                    <a:srgbClr val="FF0000"/>
                  </a:solidFill>
                </a:rPr>
                <a:t>※</a:t>
              </a:r>
              <a:r>
                <a:rPr lang="ja-JP" altLang="en-US" b="1" u="sng" dirty="0">
                  <a:solidFill>
                    <a:srgbClr val="FF0000"/>
                  </a:solidFill>
                </a:rPr>
                <a:t>この表示はご記入時に削除してください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087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80FD368-6651-48DD-9766-BD84D39B5702}"/>
              </a:ext>
            </a:extLst>
          </p:cNvPr>
          <p:cNvSpPr/>
          <p:nvPr/>
        </p:nvSpPr>
        <p:spPr>
          <a:xfrm>
            <a:off x="1216404" y="858416"/>
            <a:ext cx="9638950" cy="2480402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87BD15-E5DE-4824-9634-153122D73E2B}"/>
              </a:ext>
            </a:extLst>
          </p:cNvPr>
          <p:cNvSpPr txBox="1"/>
          <p:nvPr/>
        </p:nvSpPr>
        <p:spPr>
          <a:xfrm>
            <a:off x="2648696" y="1124125"/>
            <a:ext cx="64030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/>
              <a:t>日本歯科衛生学会</a:t>
            </a:r>
            <a:endParaRPr kumimoji="1" lang="en-US" altLang="ja-JP" sz="4400" dirty="0"/>
          </a:p>
          <a:p>
            <a:pPr algn="ctr"/>
            <a:r>
              <a:rPr lang="ja-JP" altLang="en-US" sz="4400" dirty="0"/>
              <a:t>利益相反開示</a:t>
            </a:r>
            <a:endParaRPr kumimoji="1" lang="ja-JP" altLang="en-US" sz="4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B52961-377D-4CCA-9E35-0A34AD870E74}"/>
              </a:ext>
            </a:extLst>
          </p:cNvPr>
          <p:cNvSpPr txBox="1"/>
          <p:nvPr/>
        </p:nvSpPr>
        <p:spPr>
          <a:xfrm>
            <a:off x="2894487" y="2614379"/>
            <a:ext cx="6403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/>
              <a:t>筆頭発表者：　○○　○○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FDC5CA-F168-4C2F-B92E-E5D5A78A400F}"/>
              </a:ext>
            </a:extLst>
          </p:cNvPr>
          <p:cNvSpPr txBox="1"/>
          <p:nvPr/>
        </p:nvSpPr>
        <p:spPr>
          <a:xfrm>
            <a:off x="1362097" y="3604527"/>
            <a:ext cx="10737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本演題発表に関連し、開示すべき利益相反関係にある企業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12B3ADC-60E2-4B57-A94C-48845C394B23}"/>
              </a:ext>
            </a:extLst>
          </p:cNvPr>
          <p:cNvSpPr txBox="1"/>
          <p:nvPr/>
        </p:nvSpPr>
        <p:spPr>
          <a:xfrm>
            <a:off x="2528722" y="4331901"/>
            <a:ext cx="71345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dirty="0"/>
              <a:t>顧問：〇〇株式会社</a:t>
            </a:r>
            <a:endParaRPr kumimoji="1" lang="en-US" altLang="ja-JP" sz="2400" dirty="0"/>
          </a:p>
          <a:p>
            <a:pPr>
              <a:lnSpc>
                <a:spcPct val="150000"/>
              </a:lnSpc>
            </a:pPr>
            <a:r>
              <a:rPr lang="ja-JP" altLang="en-US" sz="2400" dirty="0"/>
              <a:t>講演料：</a:t>
            </a:r>
            <a:r>
              <a:rPr lang="en-US" altLang="ja-JP" sz="2400" dirty="0"/>
              <a:t>××</a:t>
            </a:r>
            <a:r>
              <a:rPr lang="ja-JP" altLang="en-US" sz="2400" dirty="0"/>
              <a:t>株式会社、株式会社△△</a:t>
            </a:r>
            <a:endParaRPr lang="en-US" altLang="ja-JP" sz="2400" dirty="0"/>
          </a:p>
          <a:p>
            <a:pPr>
              <a:lnSpc>
                <a:spcPct val="150000"/>
              </a:lnSpc>
            </a:pPr>
            <a:r>
              <a:rPr kumimoji="1" lang="ja-JP" altLang="en-US" sz="2400" dirty="0"/>
              <a:t>受託研究・共同研究費：</a:t>
            </a:r>
            <a:r>
              <a:rPr lang="ja-JP" altLang="en-US" sz="2400" dirty="0"/>
              <a:t>〇〇</a:t>
            </a:r>
            <a:r>
              <a:rPr kumimoji="1" lang="ja-JP" altLang="en-US" sz="2400" dirty="0"/>
              <a:t>株式会社</a:t>
            </a:r>
            <a:endParaRPr kumimoji="1" lang="en-US" altLang="ja-JP" sz="2400" dirty="0"/>
          </a:p>
          <a:p>
            <a:pPr>
              <a:lnSpc>
                <a:spcPct val="150000"/>
              </a:lnSpc>
            </a:pPr>
            <a:r>
              <a:rPr kumimoji="1" lang="ja-JP" altLang="en-US" sz="2400" dirty="0"/>
              <a:t>奨学寄附金：</a:t>
            </a:r>
            <a:r>
              <a:rPr lang="ja-JP" altLang="en-US" sz="2400" dirty="0"/>
              <a:t>〇〇株式会社、〇〇株式会社</a:t>
            </a:r>
            <a:endParaRPr kumimoji="1" lang="ja-JP" altLang="en-US" sz="2400" dirty="0"/>
          </a:p>
        </p:txBody>
      </p:sp>
      <p:sp>
        <p:nvSpPr>
          <p:cNvPr id="13" name="四角形: 角を丸くする 3">
            <a:extLst>
              <a:ext uri="{FF2B5EF4-FFF2-40B4-BE49-F238E27FC236}">
                <a16:creationId xmlns:a16="http://schemas.microsoft.com/office/drawing/2014/main" id="{C7ACC72C-C916-493A-852B-55DFA73DDA4E}"/>
              </a:ext>
            </a:extLst>
          </p:cNvPr>
          <p:cNvSpPr/>
          <p:nvPr/>
        </p:nvSpPr>
        <p:spPr>
          <a:xfrm>
            <a:off x="85792" y="93306"/>
            <a:ext cx="4016870" cy="103081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u="sng" dirty="0">
                <a:solidFill>
                  <a:srgbClr val="0070C0"/>
                </a:solidFill>
              </a:rPr>
              <a:t>※</a:t>
            </a:r>
            <a:r>
              <a:rPr kumimoji="1" lang="ja-JP" altLang="en-US" sz="1400" u="sng" dirty="0">
                <a:solidFill>
                  <a:srgbClr val="0070C0"/>
                </a:solidFill>
              </a:rPr>
              <a:t>この表示は提出時に削除してください</a:t>
            </a:r>
            <a:endParaRPr kumimoji="1" lang="en-US" altLang="ja-JP" sz="1400" u="sng" dirty="0">
              <a:solidFill>
                <a:srgbClr val="0070C0"/>
              </a:solidFill>
            </a:endParaRPr>
          </a:p>
          <a:p>
            <a:pPr algn="ctr"/>
            <a:endParaRPr kumimoji="1" lang="en-US" altLang="ja-JP" sz="700" u="sng" dirty="0">
              <a:solidFill>
                <a:srgbClr val="0070C0"/>
              </a:solidFill>
            </a:endParaRPr>
          </a:p>
          <a:p>
            <a:pPr algn="ctr"/>
            <a:r>
              <a:rPr kumimoji="1" lang="ja-JP" altLang="en-US" sz="3200" b="1" dirty="0">
                <a:solidFill>
                  <a:srgbClr val="0070C0"/>
                </a:solidFill>
              </a:rPr>
              <a:t>利益相反が</a:t>
            </a:r>
            <a:r>
              <a:rPr lang="ja-JP" altLang="en-US" sz="3200" b="1" dirty="0">
                <a:solidFill>
                  <a:srgbClr val="0070C0"/>
                </a:solidFill>
              </a:rPr>
              <a:t>ある</a:t>
            </a:r>
            <a:r>
              <a:rPr kumimoji="1" lang="ja-JP" altLang="en-US" sz="3200" b="1" dirty="0">
                <a:solidFill>
                  <a:srgbClr val="0070C0"/>
                </a:solidFill>
              </a:rPr>
              <a:t>場合</a:t>
            </a:r>
            <a:endParaRPr kumimoji="1" lang="ja-JP" altLang="en-US" sz="1600" b="1" dirty="0">
              <a:solidFill>
                <a:srgbClr val="0070C0"/>
              </a:solidFill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6215972" y="27419"/>
            <a:ext cx="5918853" cy="3119203"/>
            <a:chOff x="6215972" y="27419"/>
            <a:chExt cx="5918853" cy="3119203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6215972" y="387963"/>
              <a:ext cx="5672005" cy="2758659"/>
              <a:chOff x="6263745" y="387964"/>
              <a:chExt cx="5672005" cy="2758659"/>
            </a:xfrm>
          </p:grpSpPr>
          <p:sp>
            <p:nvSpPr>
              <p:cNvPr id="17" name="角丸四角形 16"/>
              <p:cNvSpPr/>
              <p:nvPr/>
            </p:nvSpPr>
            <p:spPr>
              <a:xfrm>
                <a:off x="6263745" y="2596501"/>
                <a:ext cx="2985961" cy="550122"/>
              </a:xfrm>
              <a:prstGeom prst="roundRect">
                <a:avLst/>
              </a:prstGeom>
              <a:noFill/>
              <a:ln w="57150">
                <a:solidFill>
                  <a:srgbClr val="0070C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線吹き出し 1 (枠付き) 17"/>
              <p:cNvSpPr/>
              <p:nvPr/>
            </p:nvSpPr>
            <p:spPr>
              <a:xfrm>
                <a:off x="7857365" y="387964"/>
                <a:ext cx="4078385" cy="835714"/>
              </a:xfrm>
              <a:prstGeom prst="borderCallout1">
                <a:avLst>
                  <a:gd name="adj1" fmla="val 100041"/>
                  <a:gd name="adj2" fmla="val 18453"/>
                  <a:gd name="adj3" fmla="val 263061"/>
                  <a:gd name="adj4" fmla="val 6507"/>
                </a:avLst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正方形/長方形 18"/>
              <p:cNvSpPr/>
              <p:nvPr/>
            </p:nvSpPr>
            <p:spPr>
              <a:xfrm>
                <a:off x="7957564" y="477795"/>
                <a:ext cx="3877985" cy="646331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b="1" dirty="0">
                    <a:solidFill>
                      <a:srgbClr val="0070C0"/>
                    </a:solidFill>
                  </a:rPr>
                  <a:t>フォント・ポイント数は変更せずに</a:t>
                </a:r>
              </a:p>
              <a:p>
                <a:pPr algn="ctr"/>
                <a:r>
                  <a:rPr lang="ja-JP" altLang="en-US" b="1" dirty="0">
                    <a:solidFill>
                      <a:srgbClr val="0070C0"/>
                    </a:solidFill>
                  </a:rPr>
                  <a:t>筆頭発表者氏名</a:t>
                </a:r>
                <a:r>
                  <a:rPr lang="ja-JP" altLang="en-US" dirty="0">
                    <a:solidFill>
                      <a:srgbClr val="0070C0"/>
                    </a:solidFill>
                  </a:rPr>
                  <a:t>を</a:t>
                </a:r>
                <a:r>
                  <a:rPr lang="ja-JP" altLang="en-US" b="1" dirty="0">
                    <a:solidFill>
                      <a:srgbClr val="0070C0"/>
                    </a:solidFill>
                  </a:rPr>
                  <a:t>フルネームで記載</a:t>
                </a:r>
                <a:endParaRPr lang="en-US" altLang="ja-JP" b="1" dirty="0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16" name="正方形/長方形 15"/>
            <p:cNvSpPr/>
            <p:nvPr/>
          </p:nvSpPr>
          <p:spPr>
            <a:xfrm>
              <a:off x="7562740" y="27419"/>
              <a:ext cx="4572085" cy="369332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ja-JP" b="1" u="sng" dirty="0">
                  <a:solidFill>
                    <a:srgbClr val="0070C0"/>
                  </a:solidFill>
                </a:rPr>
                <a:t>※</a:t>
              </a:r>
              <a:r>
                <a:rPr lang="ja-JP" altLang="en-US" b="1" u="sng" dirty="0">
                  <a:solidFill>
                    <a:srgbClr val="0070C0"/>
                  </a:solidFill>
                </a:rPr>
                <a:t>この表示はご記入時に削除してください</a:t>
              </a: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2394065" y="4376351"/>
            <a:ext cx="9824203" cy="2284588"/>
            <a:chOff x="2394065" y="4376351"/>
            <a:chExt cx="9824203" cy="2284588"/>
          </a:xfrm>
        </p:grpSpPr>
        <p:sp>
          <p:nvSpPr>
            <p:cNvPr id="20" name="線吹き出し 1 (枠付き) 19"/>
            <p:cNvSpPr/>
            <p:nvPr/>
          </p:nvSpPr>
          <p:spPr>
            <a:xfrm>
              <a:off x="9456564" y="4764528"/>
              <a:ext cx="2643442" cy="1428453"/>
            </a:xfrm>
            <a:prstGeom prst="borderCallout1">
              <a:avLst>
                <a:gd name="adj1" fmla="val 50576"/>
                <a:gd name="adj2" fmla="val -101"/>
                <a:gd name="adj3" fmla="val 79732"/>
                <a:gd name="adj4" fmla="val -11548"/>
              </a:avLst>
            </a:prstGeom>
            <a:solidFill>
              <a:schemeClr val="bg1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9527259" y="4885898"/>
              <a:ext cx="265619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>
                  <a:solidFill>
                    <a:srgbClr val="0070C0"/>
                  </a:solidFill>
                </a:rPr>
                <a:t>記載は見本となります。</a:t>
              </a:r>
            </a:p>
            <a:p>
              <a:r>
                <a:rPr lang="ja-JP" altLang="en-US" dirty="0">
                  <a:solidFill>
                    <a:srgbClr val="0070C0"/>
                  </a:solidFill>
                </a:rPr>
                <a:t>適宜改変してください。</a:t>
              </a:r>
              <a:endParaRPr lang="en-US" altLang="ja-JP" dirty="0">
                <a:solidFill>
                  <a:srgbClr val="0070C0"/>
                </a:solidFill>
              </a:endParaRPr>
            </a:p>
            <a:p>
              <a:r>
                <a:rPr lang="ja-JP" altLang="en-US" dirty="0">
                  <a:solidFill>
                    <a:srgbClr val="0070C0"/>
                  </a:solidFill>
                </a:rPr>
                <a:t>企業名は正式名称で</a:t>
              </a:r>
              <a:endParaRPr lang="en-US" altLang="ja-JP" dirty="0">
                <a:solidFill>
                  <a:srgbClr val="0070C0"/>
                </a:solidFill>
              </a:endParaRPr>
            </a:p>
            <a:p>
              <a:r>
                <a:rPr lang="ja-JP" altLang="en-US" dirty="0">
                  <a:solidFill>
                    <a:srgbClr val="0070C0"/>
                  </a:solidFill>
                </a:rPr>
                <a:t>記載してください。</a:t>
              </a: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2394065" y="4376351"/>
              <a:ext cx="6807868" cy="2284588"/>
            </a:xfrm>
            <a:prstGeom prst="roundRect">
              <a:avLst/>
            </a:prstGeom>
            <a:noFill/>
            <a:ln w="57150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9456564" y="4493678"/>
              <a:ext cx="2761704" cy="246221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ja-JP" sz="1000" b="1" u="sng" dirty="0">
                  <a:solidFill>
                    <a:srgbClr val="0070C0"/>
                  </a:solidFill>
                </a:rPr>
                <a:t>※</a:t>
              </a:r>
              <a:r>
                <a:rPr lang="ja-JP" altLang="en-US" sz="1000" b="1" u="sng" dirty="0">
                  <a:solidFill>
                    <a:srgbClr val="0070C0"/>
                  </a:solidFill>
                </a:rPr>
                <a:t>この表示はご記入時に削除してください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4408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317</Words>
  <Application>Microsoft Office PowerPoint</Application>
  <PresentationFormat>ワイド画面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小原 由紀</dc:creator>
  <cp:lastModifiedBy>user4</cp:lastModifiedBy>
  <cp:revision>10</cp:revision>
  <dcterms:created xsi:type="dcterms:W3CDTF">2021-01-08T01:38:59Z</dcterms:created>
  <dcterms:modified xsi:type="dcterms:W3CDTF">2026-06-15T07:06:23Z</dcterms:modified>
</cp:coreProperties>
</file>